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54F-9B0A-4682-A15B-CFE7EEF5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85D15-13DF-4DF8-8E85-EE7EE4768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83A7-A9DD-43BE-85DF-513E1A52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0C6CE-FB61-411E-AF97-5E2009F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E4888-FC7A-49C7-AC3F-D5D63E3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49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F85B-344D-4122-8A44-E64732C2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5F765-7818-426C-AD96-578348633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9E34-6B53-41FA-803C-13FEE3D6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29DB0-CB3D-413B-892A-20CE04D3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368EA-40BB-4C3C-A9DB-C92189C1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6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7C2CC-19FB-4A3F-92C8-2D57DC3E0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B68F1-376E-4FBB-9776-807A78697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AAF8-05E9-4333-9CDB-6EE04BB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22A8F-AE5D-4B95-A669-48F279F0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E3909-B6B7-4694-8E8D-E823719C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60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D94E-A3DE-4AF3-A6D7-09D97BD8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D451-3F98-4748-BE82-62B8EE35D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13D13-F901-4A76-AA65-12BD86B1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69CC-1275-4599-B924-BA1F99B8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6F715-626B-43A1-9CC7-A608D76B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10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D461-E6AA-4EA5-A99D-5A5FDC4D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BCDFB-FA3E-4DD7-9352-AAB5B3F1A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35CC-D49E-4CAC-B25A-4A7D8E2FE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87F6-3A5E-4674-9006-609F89FC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D26AB-28FB-42F3-B64C-96104FC3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05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1FD4-2FA6-4DAF-AE49-28F9596B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A0BD6-B04E-4983-B182-A1BA7C706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FB675-F812-4C5D-AB2C-50CFC136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262D5-8778-4311-A487-39734F28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E4712-428E-4318-AAB8-0CCD2A899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1848-F3CF-4995-9132-8F9F431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74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DBB84-8536-4966-BC1B-4346B79F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1D2F5-7B96-4C2E-9EC3-1C467C3F1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99607-5B4D-4446-88F0-9F881738B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F4B0F-E8B7-4333-9C7D-497607A55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697E4-3A89-4BD6-AA6D-4986963A0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EA15C7-825C-4580-8055-2A6C9613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2704B-281B-4644-BB30-67BF04ED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7CCB9-A807-4330-90B4-008FF99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68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9359-62AD-4764-9FBC-560D7538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D10ED-71F1-4430-A17B-898D8AD54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A3BE-4F74-4087-98A9-58002689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59D64-7A75-4561-82F3-89F67A27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15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CFCD7D-4EA4-4281-84F2-1A9E0CAD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5A397-8CF5-4047-A2A7-D299C992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3BFF8-F186-445D-BBB4-DBA5857C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55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0636-4EC7-4827-B407-0A067B3E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8693-FA49-45B0-9740-25D81F972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76B33-67D4-4403-A623-3C3CE863E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460EB-1481-4F1F-9931-697853F7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EBF93-467E-442E-BA12-A783BA7E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0ED47-2662-4886-97D0-C8F9A281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578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6724-8DD2-4C57-918C-5EBE8B29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CD2EB7-EBF5-4B15-8BEB-560C06218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652BA-ABFB-4697-84F7-12A7D103C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73C6B-A47F-4DFB-8956-1EF4D7F3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DD9F5-37BD-4A49-B18B-B8DC3356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5EEF6-E03C-488C-80D0-BDFE16E8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97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8BD9B7-418C-4131-8F9F-3B99E2AE5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22CA8-4551-4728-BB82-8D9068465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A757A-6166-4816-B248-10D970F79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93560-CA6E-48B7-943C-0C8A619DD42F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4BC72-86B9-427B-938F-80979165D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51BD3-E454-48B3-8865-1EF3C5FC2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D9D06-DC85-4259-BFB8-26D8E1D74B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86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toy car on a table&#10;&#10;Description automatically generated with medium confidence">
            <a:extLst>
              <a:ext uri="{FF2B5EF4-FFF2-40B4-BE49-F238E27FC236}">
                <a16:creationId xmlns:a16="http://schemas.microsoft.com/office/drawing/2014/main" id="{7CADE30C-2C1C-4B50-B522-2210CE460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5" r="1379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23A80-F9B2-4217-8EFE-99512E39C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</a:rPr>
              <a:t>OpenEduBot</a:t>
            </a:r>
            <a:r>
              <a:rPr lang="en-GB" dirty="0">
                <a:solidFill>
                  <a:srgbClr val="FFFFFF"/>
                </a:solidFill>
              </a:rPr>
              <a:t> chassis for </a:t>
            </a:r>
            <a:r>
              <a:rPr lang="en-GB" dirty="0" err="1">
                <a:solidFill>
                  <a:srgbClr val="FFFFFF"/>
                </a:solidFill>
              </a:rPr>
              <a:t>CirucitPython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54597-B2A5-4DDC-B08E-44BA32651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Instructions guide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59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ABED88CE-6048-4538-B0A7-EEA9C372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1" y="-157158"/>
            <a:ext cx="2143833" cy="21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6D837DF3-3822-4C3F-A986-3D4A8D04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0" y="1034334"/>
            <a:ext cx="2143833" cy="21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3D18A-1EA5-447F-ACCF-841AF9B54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807087" y="344951"/>
            <a:ext cx="2662378" cy="2320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F8105-FD10-47C9-AF36-777163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862014" y="344950"/>
            <a:ext cx="2662378" cy="2320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1AF58F-1B18-48D2-A018-2CB761838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16941" y="344950"/>
            <a:ext cx="2662378" cy="2320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22D40B-A287-434C-8175-82EDD0555C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00"/>
          <a:stretch/>
        </p:blipFill>
        <p:spPr>
          <a:xfrm rot="5400000">
            <a:off x="3333246" y="2943185"/>
            <a:ext cx="1610059" cy="1778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4A21AE-5C0B-4682-8332-4F4AD241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86349">
            <a:off x="5846424" y="3233472"/>
            <a:ext cx="604397" cy="202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5C285-0AE6-4538-9022-2139B7637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86349">
            <a:off x="6449098" y="3233471"/>
            <a:ext cx="604397" cy="202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CE689E-5AF2-4532-9667-2C5DC1D15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86349">
            <a:off x="6124847" y="3233471"/>
            <a:ext cx="604397" cy="2027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2509FC-9147-4A18-9B5C-91B3F9CE3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86349">
            <a:off x="6701259" y="3229355"/>
            <a:ext cx="604397" cy="202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E3A0E5-BF71-4067-ABB2-BB293B565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86349">
            <a:off x="7303933" y="3229354"/>
            <a:ext cx="604397" cy="2027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5807F2-B23A-478E-A1AE-B9E8D087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86349">
            <a:off x="6979682" y="3229354"/>
            <a:ext cx="604397" cy="2027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F99835-9CB6-4D95-9B17-72ED0CCA6D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57556" b="-4456"/>
          <a:stretch/>
        </p:blipFill>
        <p:spPr>
          <a:xfrm rot="16361822">
            <a:off x="7750498" y="3398981"/>
            <a:ext cx="256529" cy="211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C54C12-B7C3-4581-995A-03D0E1F25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57556" b="-4456"/>
          <a:stretch/>
        </p:blipFill>
        <p:spPr>
          <a:xfrm rot="16361822">
            <a:off x="8028474" y="3416236"/>
            <a:ext cx="256529" cy="2117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4AD444-6B50-42C0-B8EA-8B1E6CC5EF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57556" b="-4456"/>
          <a:stretch/>
        </p:blipFill>
        <p:spPr>
          <a:xfrm rot="16361822">
            <a:off x="8312062" y="3416234"/>
            <a:ext cx="256529" cy="211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A8B218-987C-4BAA-AF78-B9F91A4DE9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57556" b="-4456"/>
          <a:stretch/>
        </p:blipFill>
        <p:spPr>
          <a:xfrm rot="16361822">
            <a:off x="8604885" y="3416234"/>
            <a:ext cx="256529" cy="2117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0AD3F9-6A8B-41DD-8136-99CAFC972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995273" y="3936142"/>
            <a:ext cx="223141" cy="1357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655768-BC05-4E84-99D9-15689D93CB2A}"/>
              </a:ext>
            </a:extLst>
          </p:cNvPr>
          <p:cNvSpPr txBox="1"/>
          <p:nvPr/>
        </p:nvSpPr>
        <p:spPr>
          <a:xfrm>
            <a:off x="6087001" y="3832614"/>
            <a:ext cx="11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x24</a:t>
            </a:r>
          </a:p>
        </p:txBody>
      </p:sp>
      <p:pic>
        <p:nvPicPr>
          <p:cNvPr id="1028" name="Picture 4" descr="LDR MODULE Photoresistor (LDR) Sensor Module 3pin – Emerging Technologies">
            <a:extLst>
              <a:ext uri="{FF2B5EF4-FFF2-40B4-BE49-F238E27FC236}">
                <a16:creationId xmlns:a16="http://schemas.microsoft.com/office/drawing/2014/main" id="{E9599595-124B-41DB-9948-D5B716424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041" y="4392483"/>
            <a:ext cx="928255" cy="148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DR MODULE Photoresistor (LDR) Sensor Module 3pin – Emerging Technologies">
            <a:extLst>
              <a:ext uri="{FF2B5EF4-FFF2-40B4-BE49-F238E27FC236}">
                <a16:creationId xmlns:a16="http://schemas.microsoft.com/office/drawing/2014/main" id="{B0C360B7-97C2-413E-A68B-131273EC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19" y="4409807"/>
            <a:ext cx="928255" cy="148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3F2740-EE1C-4373-B8EC-49111E14B6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57556" b="-4456"/>
          <a:stretch/>
        </p:blipFill>
        <p:spPr>
          <a:xfrm rot="16361822">
            <a:off x="8885435" y="3420772"/>
            <a:ext cx="256529" cy="211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8B5F15-8ABA-4CEE-A702-DE1893167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57556" b="-4456"/>
          <a:stretch/>
        </p:blipFill>
        <p:spPr>
          <a:xfrm rot="16361822">
            <a:off x="9150488" y="3416235"/>
            <a:ext cx="256529" cy="211747"/>
          </a:xfrm>
          <a:prstGeom prst="rect">
            <a:avLst/>
          </a:prstGeom>
        </p:spPr>
      </p:pic>
      <p:pic>
        <p:nvPicPr>
          <p:cNvPr id="1030" name="Picture 6" descr="Wheels and Castors – Kitronik Ltd">
            <a:extLst>
              <a:ext uri="{FF2B5EF4-FFF2-40B4-BE49-F238E27FC236}">
                <a16:creationId xmlns:a16="http://schemas.microsoft.com/office/drawing/2014/main" id="{15893DC7-E188-43E9-B3D5-D0ED6446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02" y="4115605"/>
            <a:ext cx="1948479" cy="184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Wheels and Castors – Kitronik Ltd">
            <a:extLst>
              <a:ext uri="{FF2B5EF4-FFF2-40B4-BE49-F238E27FC236}">
                <a16:creationId xmlns:a16="http://schemas.microsoft.com/office/drawing/2014/main" id="{4C241E5F-A601-47CF-8942-971521D3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181" y="4115605"/>
            <a:ext cx="1948479" cy="184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ECF523-962C-4BD0-A2D1-6488AD2A31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4039" y="4999600"/>
            <a:ext cx="703985" cy="361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C0E97F-618F-45AD-B8C2-A0FD3373BF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5565" y="5438505"/>
            <a:ext cx="703985" cy="3618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145A79-1043-47AE-8E70-4D9EBD7D6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644449" y="3102343"/>
            <a:ext cx="516681" cy="653314"/>
          </a:xfrm>
          <a:prstGeom prst="rect">
            <a:avLst/>
          </a:prstGeom>
        </p:spPr>
      </p:pic>
      <p:pic>
        <p:nvPicPr>
          <p:cNvPr id="1026" name="Picture 2" descr="Maker Pi RP2040– The Pi Hut">
            <a:extLst>
              <a:ext uri="{FF2B5EF4-FFF2-40B4-BE49-F238E27FC236}">
                <a16:creationId xmlns:a16="http://schemas.microsoft.com/office/drawing/2014/main" id="{0A0642C4-EABA-43B3-B1D2-E2EC68BC6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t="20201" r="9086" b="19920"/>
          <a:stretch/>
        </p:blipFill>
        <p:spPr bwMode="auto">
          <a:xfrm rot="5400000">
            <a:off x="344938" y="3550751"/>
            <a:ext cx="2386611" cy="17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70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046C5E-CDE0-4521-AAF7-76DA8FE16045}"/>
              </a:ext>
            </a:extLst>
          </p:cNvPr>
          <p:cNvCxnSpPr>
            <a:cxnSpLocks/>
          </p:cNvCxnSpPr>
          <p:nvPr/>
        </p:nvCxnSpPr>
        <p:spPr>
          <a:xfrm rot="16200000">
            <a:off x="9919620" y="3821300"/>
            <a:ext cx="6293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FBC571-36F2-4A2B-8480-36E1FCC16484}"/>
              </a:ext>
            </a:extLst>
          </p:cNvPr>
          <p:cNvCxnSpPr>
            <a:cxnSpLocks/>
          </p:cNvCxnSpPr>
          <p:nvPr/>
        </p:nvCxnSpPr>
        <p:spPr>
          <a:xfrm rot="16200000">
            <a:off x="9663044" y="3809939"/>
            <a:ext cx="6293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3FFC0-FBE3-4AAB-9A0D-17235CD9EE71}"/>
              </a:ext>
            </a:extLst>
          </p:cNvPr>
          <p:cNvCxnSpPr>
            <a:cxnSpLocks/>
          </p:cNvCxnSpPr>
          <p:nvPr/>
        </p:nvCxnSpPr>
        <p:spPr>
          <a:xfrm>
            <a:off x="8995911" y="3589361"/>
            <a:ext cx="0" cy="1002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DB5916-05D6-48E8-8E9A-EE5331FAFAD6}"/>
              </a:ext>
            </a:extLst>
          </p:cNvPr>
          <p:cNvCxnSpPr>
            <a:cxnSpLocks/>
          </p:cNvCxnSpPr>
          <p:nvPr/>
        </p:nvCxnSpPr>
        <p:spPr>
          <a:xfrm>
            <a:off x="9312083" y="3645329"/>
            <a:ext cx="0" cy="946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B3065B-64DF-45E2-A8DF-67DB09F89284}"/>
              </a:ext>
            </a:extLst>
          </p:cNvPr>
          <p:cNvCxnSpPr>
            <a:cxnSpLocks/>
          </p:cNvCxnSpPr>
          <p:nvPr/>
        </p:nvCxnSpPr>
        <p:spPr>
          <a:xfrm flipH="1">
            <a:off x="7548535" y="3589361"/>
            <a:ext cx="810719" cy="1002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67E84C-6CA1-42A7-B471-03FF3128CBFB}"/>
              </a:ext>
            </a:extLst>
          </p:cNvPr>
          <p:cNvCxnSpPr>
            <a:cxnSpLocks/>
          </p:cNvCxnSpPr>
          <p:nvPr/>
        </p:nvCxnSpPr>
        <p:spPr>
          <a:xfrm flipH="1">
            <a:off x="7953894" y="3589361"/>
            <a:ext cx="726082" cy="10469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4B925326-AB9E-4077-8BDB-A6FD45D21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90452" y="4337746"/>
            <a:ext cx="2143833" cy="21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DF1EA42E-3701-42DD-AC6A-6195B920A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07479" y="4370192"/>
            <a:ext cx="2143833" cy="21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7CAC98-23EC-45EB-846C-73B78D470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0"/>
          <a:stretch/>
        </p:blipFill>
        <p:spPr>
          <a:xfrm rot="16200000">
            <a:off x="9879891" y="3991564"/>
            <a:ext cx="1885429" cy="2083099"/>
          </a:xfrm>
          <a:prstGeom prst="rect">
            <a:avLst/>
          </a:prstGeom>
        </p:spPr>
      </p:pic>
      <p:pic>
        <p:nvPicPr>
          <p:cNvPr id="29" name="Picture 4" descr="LDR MODULE Photoresistor (LDR) Sensor Module 3pin – Emerging Technologies">
            <a:extLst>
              <a:ext uri="{FF2B5EF4-FFF2-40B4-BE49-F238E27FC236}">
                <a16:creationId xmlns:a16="http://schemas.microsoft.com/office/drawing/2014/main" id="{1EEB4751-E4D5-4593-A98C-931C4939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01029" y="-384757"/>
            <a:ext cx="1275590" cy="204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LDR MODULE Photoresistor (LDR) Sensor Module 3pin – Emerging Technologies">
            <a:extLst>
              <a:ext uri="{FF2B5EF4-FFF2-40B4-BE49-F238E27FC236}">
                <a16:creationId xmlns:a16="http://schemas.microsoft.com/office/drawing/2014/main" id="{81A87C9A-858B-4B80-9F68-54A46B83F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01029" y="624781"/>
            <a:ext cx="1275590" cy="204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8D2561-48A9-42E7-8BE2-32ADB3819C46}"/>
              </a:ext>
            </a:extLst>
          </p:cNvPr>
          <p:cNvCxnSpPr>
            <a:cxnSpLocks/>
          </p:cNvCxnSpPr>
          <p:nvPr/>
        </p:nvCxnSpPr>
        <p:spPr>
          <a:xfrm>
            <a:off x="4264085" y="572715"/>
            <a:ext cx="5480416" cy="9217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5FA3D6-ABDA-4D80-A347-55131F484FE7}"/>
              </a:ext>
            </a:extLst>
          </p:cNvPr>
          <p:cNvCxnSpPr>
            <a:cxnSpLocks/>
          </p:cNvCxnSpPr>
          <p:nvPr/>
        </p:nvCxnSpPr>
        <p:spPr>
          <a:xfrm>
            <a:off x="4313910" y="1585419"/>
            <a:ext cx="5430591" cy="81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A227F4-590E-4A54-9F77-41C11E2E5911}"/>
              </a:ext>
            </a:extLst>
          </p:cNvPr>
          <p:cNvCxnSpPr>
            <a:cxnSpLocks/>
          </p:cNvCxnSpPr>
          <p:nvPr/>
        </p:nvCxnSpPr>
        <p:spPr>
          <a:xfrm flipV="1">
            <a:off x="4313910" y="317120"/>
            <a:ext cx="2202896" cy="4079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2A80A0-D105-4809-9163-8F0F45D4B9EA}"/>
              </a:ext>
            </a:extLst>
          </p:cNvPr>
          <p:cNvCxnSpPr>
            <a:cxnSpLocks/>
          </p:cNvCxnSpPr>
          <p:nvPr/>
        </p:nvCxnSpPr>
        <p:spPr>
          <a:xfrm flipV="1">
            <a:off x="6447087" y="312622"/>
            <a:ext cx="4032491" cy="128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9688F5-950E-47CB-A315-6B7731253A7A}"/>
              </a:ext>
            </a:extLst>
          </p:cNvPr>
          <p:cNvCxnSpPr>
            <a:cxnSpLocks/>
          </p:cNvCxnSpPr>
          <p:nvPr/>
        </p:nvCxnSpPr>
        <p:spPr>
          <a:xfrm flipV="1">
            <a:off x="10479578" y="296773"/>
            <a:ext cx="0" cy="6473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7EC2DA-DA7C-457E-A20B-CFDA4BA8F695}"/>
              </a:ext>
            </a:extLst>
          </p:cNvPr>
          <p:cNvCxnSpPr>
            <a:cxnSpLocks/>
          </p:cNvCxnSpPr>
          <p:nvPr/>
        </p:nvCxnSpPr>
        <p:spPr>
          <a:xfrm flipV="1">
            <a:off x="4283456" y="175851"/>
            <a:ext cx="2003935" cy="15365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546A089-1C42-46FD-AF23-D717F2B60FE6}"/>
              </a:ext>
            </a:extLst>
          </p:cNvPr>
          <p:cNvCxnSpPr>
            <a:cxnSpLocks/>
          </p:cNvCxnSpPr>
          <p:nvPr/>
        </p:nvCxnSpPr>
        <p:spPr>
          <a:xfrm>
            <a:off x="4283456" y="818374"/>
            <a:ext cx="3168222" cy="12575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ED147A9-3C18-4929-ADAE-B1522D897010}"/>
              </a:ext>
            </a:extLst>
          </p:cNvPr>
          <p:cNvCxnSpPr>
            <a:cxnSpLocks/>
          </p:cNvCxnSpPr>
          <p:nvPr/>
        </p:nvCxnSpPr>
        <p:spPr>
          <a:xfrm flipV="1">
            <a:off x="4313910" y="944131"/>
            <a:ext cx="3301541" cy="88575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ECAC8A0-ECA5-4AAB-9F54-B6D32EA971C7}"/>
              </a:ext>
            </a:extLst>
          </p:cNvPr>
          <p:cNvSpPr txBox="1"/>
          <p:nvPr/>
        </p:nvSpPr>
        <p:spPr>
          <a:xfrm>
            <a:off x="4325551" y="803151"/>
            <a:ext cx="11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F03FE7-1A93-437B-AB95-0441738600E0}"/>
              </a:ext>
            </a:extLst>
          </p:cNvPr>
          <p:cNvSpPr txBox="1"/>
          <p:nvPr/>
        </p:nvSpPr>
        <p:spPr>
          <a:xfrm>
            <a:off x="4401181" y="1681180"/>
            <a:ext cx="11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31</a:t>
            </a:r>
          </a:p>
        </p:txBody>
      </p:sp>
      <p:pic>
        <p:nvPicPr>
          <p:cNvPr id="26" name="Picture 2" descr="Maker Pi RP2040– The Pi Hut">
            <a:extLst>
              <a:ext uri="{FF2B5EF4-FFF2-40B4-BE49-F238E27FC236}">
                <a16:creationId xmlns:a16="http://schemas.microsoft.com/office/drawing/2014/main" id="{961F08B8-F1FA-4384-8AAC-04869A49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t="20201" r="9086" b="19920"/>
          <a:stretch/>
        </p:blipFill>
        <p:spPr bwMode="auto">
          <a:xfrm rot="10800000">
            <a:off x="6518028" y="457069"/>
            <a:ext cx="4633678" cy="33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17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CE96C0-8CE7-4FAC-827C-36706E29D514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4786907" y="4353915"/>
            <a:ext cx="0" cy="67546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7EA9E9-307C-422A-9F95-24BAAF64CFDF}"/>
              </a:ext>
            </a:extLst>
          </p:cNvPr>
          <p:cNvCxnSpPr>
            <a:cxnSpLocks/>
            <a:stCxn id="16" idx="1"/>
          </p:cNvCxnSpPr>
          <p:nvPr/>
        </p:nvCxnSpPr>
        <p:spPr>
          <a:xfrm flipV="1">
            <a:off x="7252036" y="4380108"/>
            <a:ext cx="0" cy="67546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6E464B-22D6-41AA-9455-199BA269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719014" y="3219769"/>
            <a:ext cx="2662378" cy="2320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E4C1E-80C3-416B-96E8-D552054F4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75336" y="5073062"/>
            <a:ext cx="223141" cy="135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BA11B-159C-433C-9947-71139928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386349">
            <a:off x="4488679" y="3315359"/>
            <a:ext cx="604397" cy="202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6F66AA-D6FE-4675-A445-872734C0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40465" y="5099255"/>
            <a:ext cx="223141" cy="135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E8CCAC-31D9-440E-AFF1-6F3819185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949836" y="3336618"/>
            <a:ext cx="604397" cy="20271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E9CC26-9922-454A-A74C-4CB3F0AC8306}"/>
              </a:ext>
            </a:extLst>
          </p:cNvPr>
          <p:cNvCxnSpPr>
            <a:cxnSpLocks/>
          </p:cNvCxnSpPr>
          <p:nvPr/>
        </p:nvCxnSpPr>
        <p:spPr>
          <a:xfrm flipV="1">
            <a:off x="7252035" y="3704639"/>
            <a:ext cx="0" cy="67546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B1CBF3-7B51-4701-8CFB-367AA0AF33DE}"/>
              </a:ext>
            </a:extLst>
          </p:cNvPr>
          <p:cNvCxnSpPr>
            <a:cxnSpLocks/>
          </p:cNvCxnSpPr>
          <p:nvPr/>
        </p:nvCxnSpPr>
        <p:spPr>
          <a:xfrm flipV="1">
            <a:off x="4786906" y="3678446"/>
            <a:ext cx="0" cy="67546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41A39BBD-8BEB-4C8A-ABAD-3C4ACE6D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057" y="1560806"/>
            <a:ext cx="2143833" cy="21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2E3B8-D3C7-4A00-B125-1FF131E8A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79" y="325907"/>
            <a:ext cx="2215815" cy="214383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D54211-E971-48CF-93C7-E33501383397}"/>
              </a:ext>
            </a:extLst>
          </p:cNvPr>
          <p:cNvCxnSpPr>
            <a:cxnSpLocks/>
          </p:cNvCxnSpPr>
          <p:nvPr/>
        </p:nvCxnSpPr>
        <p:spPr>
          <a:xfrm flipH="1" flipV="1">
            <a:off x="1769021" y="1334042"/>
            <a:ext cx="553330" cy="4290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CD99BF-15F6-4366-BC27-8A24E24B492D}"/>
              </a:ext>
            </a:extLst>
          </p:cNvPr>
          <p:cNvCxnSpPr>
            <a:cxnSpLocks/>
          </p:cNvCxnSpPr>
          <p:nvPr/>
        </p:nvCxnSpPr>
        <p:spPr>
          <a:xfrm flipH="1" flipV="1">
            <a:off x="1707879" y="1491659"/>
            <a:ext cx="794401" cy="7642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5F201E5-EFE7-49A7-BC27-DC1E12268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6392" y="1491659"/>
            <a:ext cx="951918" cy="1144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943A3B-CA69-468A-8451-767F78DD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4060">
            <a:off x="2980223" y="2234565"/>
            <a:ext cx="223141" cy="1357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C033B0-F826-4A77-A13C-EEF50279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4060">
            <a:off x="3030099" y="2685775"/>
            <a:ext cx="223141" cy="1357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145F85-66B6-4FB0-9A7F-9A1FC5190B2D}"/>
              </a:ext>
            </a:extLst>
          </p:cNvPr>
          <p:cNvCxnSpPr>
            <a:cxnSpLocks/>
          </p:cNvCxnSpPr>
          <p:nvPr/>
        </p:nvCxnSpPr>
        <p:spPr>
          <a:xfrm flipH="1" flipV="1">
            <a:off x="2364128" y="1777956"/>
            <a:ext cx="553330" cy="4290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A5AF2A-627D-48E7-BF21-58E9E901FB3C}"/>
              </a:ext>
            </a:extLst>
          </p:cNvPr>
          <p:cNvCxnSpPr>
            <a:cxnSpLocks/>
          </p:cNvCxnSpPr>
          <p:nvPr/>
        </p:nvCxnSpPr>
        <p:spPr>
          <a:xfrm flipH="1" flipV="1">
            <a:off x="2486042" y="2240606"/>
            <a:ext cx="553330" cy="4290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B1402-2FB7-412E-921E-A4976DA90697}"/>
              </a:ext>
            </a:extLst>
          </p:cNvPr>
          <p:cNvSpPr/>
          <p:nvPr/>
        </p:nvSpPr>
        <p:spPr>
          <a:xfrm>
            <a:off x="448987" y="325907"/>
            <a:ext cx="3153859" cy="27835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E53D5B-E576-4B5A-B223-8776ED03E45A}"/>
              </a:ext>
            </a:extLst>
          </p:cNvPr>
          <p:cNvSpPr txBox="1"/>
          <p:nvPr/>
        </p:nvSpPr>
        <p:spPr>
          <a:xfrm>
            <a:off x="3190091" y="2775469"/>
            <a:ext cx="11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pic>
        <p:nvPicPr>
          <p:cNvPr id="34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684F8D67-434D-4B7D-B6FE-1CABF0CBE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06" y="5016800"/>
            <a:ext cx="2143833" cy="21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F7366D-EA56-47C6-BC5C-1AB4651D0551}"/>
              </a:ext>
            </a:extLst>
          </p:cNvPr>
          <p:cNvCxnSpPr>
            <a:cxnSpLocks/>
          </p:cNvCxnSpPr>
          <p:nvPr/>
        </p:nvCxnSpPr>
        <p:spPr>
          <a:xfrm>
            <a:off x="6006313" y="2914228"/>
            <a:ext cx="0" cy="868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93C557-9CF0-4A1F-944F-1DDED2BFF0B8}"/>
              </a:ext>
            </a:extLst>
          </p:cNvPr>
          <p:cNvCxnSpPr>
            <a:cxnSpLocks/>
          </p:cNvCxnSpPr>
          <p:nvPr/>
        </p:nvCxnSpPr>
        <p:spPr>
          <a:xfrm>
            <a:off x="6314114" y="2914228"/>
            <a:ext cx="1" cy="868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286AAA-09B3-4958-BA0F-62F154535401}"/>
              </a:ext>
            </a:extLst>
          </p:cNvPr>
          <p:cNvCxnSpPr>
            <a:cxnSpLocks/>
          </p:cNvCxnSpPr>
          <p:nvPr/>
        </p:nvCxnSpPr>
        <p:spPr>
          <a:xfrm flipV="1">
            <a:off x="6308152" y="4986427"/>
            <a:ext cx="0" cy="8663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E618B5-4351-4287-BDB3-AAE2F6A67B96}"/>
              </a:ext>
            </a:extLst>
          </p:cNvPr>
          <p:cNvCxnSpPr>
            <a:cxnSpLocks/>
          </p:cNvCxnSpPr>
          <p:nvPr/>
        </p:nvCxnSpPr>
        <p:spPr>
          <a:xfrm flipV="1">
            <a:off x="5978712" y="4986426"/>
            <a:ext cx="0" cy="8663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98CD275-8134-4A33-96FF-3B9BED93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945323" y="4946067"/>
            <a:ext cx="1857403" cy="1619016"/>
          </a:xfrm>
          <a:prstGeom prst="rect">
            <a:avLst/>
          </a:prstGeom>
        </p:spPr>
      </p:pic>
      <p:pic>
        <p:nvPicPr>
          <p:cNvPr id="47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86265909-2889-4C63-821E-AD688869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959" y="4451262"/>
            <a:ext cx="1405309" cy="140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D17806E2-D164-487E-A303-0FBC1807E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369" y="5603431"/>
            <a:ext cx="1405309" cy="140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Hexagon 43">
            <a:extLst>
              <a:ext uri="{FF2B5EF4-FFF2-40B4-BE49-F238E27FC236}">
                <a16:creationId xmlns:a16="http://schemas.microsoft.com/office/drawing/2014/main" id="{05ADA51D-9867-4FAB-A83D-7A8917E8C31F}"/>
              </a:ext>
            </a:extLst>
          </p:cNvPr>
          <p:cNvSpPr/>
          <p:nvPr/>
        </p:nvSpPr>
        <p:spPr>
          <a:xfrm>
            <a:off x="11681732" y="5719508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2F27CDF9-3B63-4264-92D6-ABA53CC4E05F}"/>
              </a:ext>
            </a:extLst>
          </p:cNvPr>
          <p:cNvSpPr/>
          <p:nvPr/>
        </p:nvSpPr>
        <p:spPr>
          <a:xfrm>
            <a:off x="9966589" y="5719508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5C2D3E-AB9F-4015-81E2-133A19E5CF5E}"/>
              </a:ext>
            </a:extLst>
          </p:cNvPr>
          <p:cNvSpPr txBox="1"/>
          <p:nvPr/>
        </p:nvSpPr>
        <p:spPr>
          <a:xfrm>
            <a:off x="10034501" y="4536957"/>
            <a:ext cx="11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Outcome: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D74A538-C00F-4847-9B40-4418D82D8F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137354" y="2983695"/>
            <a:ext cx="45719" cy="3618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6EE7BF-EBA7-43C6-96B4-20FF60B79D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124162" y="5490450"/>
            <a:ext cx="45719" cy="3618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75BF4-DE43-4266-8891-8D609D8E08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0999" y="4026075"/>
            <a:ext cx="686380" cy="86788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1E85D4-65CA-461F-91EA-9BC9A185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38389" y="4623608"/>
            <a:ext cx="223141" cy="13578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45588FF-507D-44EF-A8C1-8D25830BF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59891" y="4042373"/>
            <a:ext cx="223141" cy="1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7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Maker Pi RP2040– The Pi Hut">
            <a:extLst>
              <a:ext uri="{FF2B5EF4-FFF2-40B4-BE49-F238E27FC236}">
                <a16:creationId xmlns:a16="http://schemas.microsoft.com/office/drawing/2014/main" id="{B207C8E1-F2FE-46A5-A6C7-3FCBE364E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t="20201" r="9086" b="19920"/>
          <a:stretch/>
        </p:blipFill>
        <p:spPr bwMode="auto">
          <a:xfrm>
            <a:off x="7690013" y="279206"/>
            <a:ext cx="2386611" cy="17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58EE2A-A2B8-4B92-B53C-EF811F6D07C7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9520815" y="1970467"/>
            <a:ext cx="451641" cy="94589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37B5A3-6015-48C1-8D4C-7BF83B430D03}"/>
              </a:ext>
            </a:extLst>
          </p:cNvPr>
          <p:cNvCxnSpPr>
            <a:cxnSpLocks/>
          </p:cNvCxnSpPr>
          <p:nvPr/>
        </p:nvCxnSpPr>
        <p:spPr>
          <a:xfrm flipH="1" flipV="1">
            <a:off x="7335736" y="1575435"/>
            <a:ext cx="268071" cy="110916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292E61-1DCB-4EDD-883B-9CB60275CF5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905389" y="5252527"/>
            <a:ext cx="41932" cy="59971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C625EE-9BE5-4D69-BB17-AFA5C070C934}"/>
              </a:ext>
            </a:extLst>
          </p:cNvPr>
          <p:cNvCxnSpPr>
            <a:cxnSpLocks/>
          </p:cNvCxnSpPr>
          <p:nvPr/>
        </p:nvCxnSpPr>
        <p:spPr>
          <a:xfrm flipV="1">
            <a:off x="5140638" y="5252525"/>
            <a:ext cx="17882" cy="59971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82F9BE-5691-4539-861E-CD5EC57F9A2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6909777" y="3470857"/>
            <a:ext cx="540974" cy="196495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144AC-0378-468F-85E6-9D3DF371C0DD}"/>
              </a:ext>
            </a:extLst>
          </p:cNvPr>
          <p:cNvCxnSpPr>
            <a:cxnSpLocks/>
          </p:cNvCxnSpPr>
          <p:nvPr/>
        </p:nvCxnSpPr>
        <p:spPr>
          <a:xfrm flipV="1">
            <a:off x="4788373" y="3502469"/>
            <a:ext cx="356817" cy="192476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D486F7-864D-4BF1-B3EA-BF27D764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58" y="3177589"/>
            <a:ext cx="2662378" cy="232067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98DF4E-5E8C-4BDA-9B5B-2D6A8BB1EAE7}"/>
              </a:ext>
            </a:extLst>
          </p:cNvPr>
          <p:cNvCxnSpPr>
            <a:cxnSpLocks/>
          </p:cNvCxnSpPr>
          <p:nvPr/>
        </p:nvCxnSpPr>
        <p:spPr>
          <a:xfrm flipV="1">
            <a:off x="6885180" y="2852709"/>
            <a:ext cx="0" cy="64976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D0B092-C65C-4BF7-9DFC-3AF152C7AB56}"/>
              </a:ext>
            </a:extLst>
          </p:cNvPr>
          <p:cNvCxnSpPr>
            <a:cxnSpLocks/>
          </p:cNvCxnSpPr>
          <p:nvPr/>
        </p:nvCxnSpPr>
        <p:spPr>
          <a:xfrm flipV="1">
            <a:off x="5140072" y="2234211"/>
            <a:ext cx="357558" cy="299183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A9DC51-4F4E-4555-8300-FE2B8EA2BA0C}"/>
              </a:ext>
            </a:extLst>
          </p:cNvPr>
          <p:cNvCxnSpPr>
            <a:cxnSpLocks/>
          </p:cNvCxnSpPr>
          <p:nvPr/>
        </p:nvCxnSpPr>
        <p:spPr>
          <a:xfrm flipH="1" flipV="1">
            <a:off x="6578904" y="2234211"/>
            <a:ext cx="313155" cy="299183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E916902-17AB-4CB1-8ADA-19412511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33620" y="5842841"/>
            <a:ext cx="223141" cy="135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3043D-B26C-469D-ADA2-97CFC7CB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35750" y="5895917"/>
            <a:ext cx="223141" cy="135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77FEA0-AD54-41C1-8D1F-0F752FD13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61822">
            <a:off x="6581634" y="2575997"/>
            <a:ext cx="604397" cy="2027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1756-C322-4D1E-A52A-5A31904C389E}"/>
              </a:ext>
            </a:extLst>
          </p:cNvPr>
          <p:cNvCxnSpPr>
            <a:cxnSpLocks/>
          </p:cNvCxnSpPr>
          <p:nvPr/>
        </p:nvCxnSpPr>
        <p:spPr>
          <a:xfrm flipV="1">
            <a:off x="5131860" y="2990828"/>
            <a:ext cx="0" cy="51164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33FD307-417A-4CC7-8CB2-91AE925F3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61822">
            <a:off x="4845006" y="2649466"/>
            <a:ext cx="604397" cy="202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82F08-8F8F-46E2-8E9B-87D48CD3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61822">
            <a:off x="6276706" y="1962731"/>
            <a:ext cx="604397" cy="2027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FA1D44-1CC1-40A4-9142-FA973B63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61822">
            <a:off x="5195432" y="1962731"/>
            <a:ext cx="604397" cy="2027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BC281B-A985-4C1C-8E13-59B3C86EC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76803" y="5470911"/>
            <a:ext cx="223141" cy="135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1FBF80-FB82-44A7-9331-BED3B2FE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39180" y="5479493"/>
            <a:ext cx="223141" cy="1357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6DC537-ED76-4D4A-A8B0-A765114F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945323" y="4946067"/>
            <a:ext cx="1857403" cy="1619016"/>
          </a:xfrm>
          <a:prstGeom prst="rect">
            <a:avLst/>
          </a:prstGeom>
        </p:spPr>
      </p:pic>
      <p:pic>
        <p:nvPicPr>
          <p:cNvPr id="34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419F2738-E134-4B88-AB11-27797840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959" y="4451262"/>
            <a:ext cx="1405309" cy="140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D520419C-1EE8-41BB-A779-06148A94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270" y="5648721"/>
            <a:ext cx="1405309" cy="140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E96147-AD2B-4593-A849-DAA60E76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945322" y="4940209"/>
            <a:ext cx="1857403" cy="161901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DC13DD-1C3C-451C-8547-B95234546FFB}"/>
              </a:ext>
            </a:extLst>
          </p:cNvPr>
          <p:cNvCxnSpPr>
            <a:cxnSpLocks/>
          </p:cNvCxnSpPr>
          <p:nvPr/>
        </p:nvCxnSpPr>
        <p:spPr>
          <a:xfrm flipH="1">
            <a:off x="6792621" y="3115138"/>
            <a:ext cx="2722681" cy="1830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FEA866-1974-4D67-A211-FBBFC9DEAA4B}"/>
              </a:ext>
            </a:extLst>
          </p:cNvPr>
          <p:cNvCxnSpPr>
            <a:cxnSpLocks/>
          </p:cNvCxnSpPr>
          <p:nvPr/>
        </p:nvCxnSpPr>
        <p:spPr>
          <a:xfrm flipH="1">
            <a:off x="6246655" y="2901180"/>
            <a:ext cx="1391434" cy="825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D45CA6B6-B868-4CB3-BE80-24B5092CB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7556" b="-4456"/>
          <a:stretch/>
        </p:blipFill>
        <p:spPr>
          <a:xfrm rot="16361822">
            <a:off x="7502170" y="2719401"/>
            <a:ext cx="256529" cy="2117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8B9CFC0-D3D1-4C04-A432-FC8C7F5746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7556" b="-4456"/>
          <a:stretch/>
        </p:blipFill>
        <p:spPr>
          <a:xfrm rot="16361822">
            <a:off x="9386515" y="2938610"/>
            <a:ext cx="256529" cy="2117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6120F92-5E75-4AAF-8DFD-D4C096C7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898513" y="82020"/>
            <a:ext cx="223141" cy="13578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CD09F0C-69C7-43D1-AE99-AE4AE249E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495379" y="118772"/>
            <a:ext cx="223141" cy="135784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815F86-85F1-4BDE-9F38-D480AD38975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98053" y="782620"/>
            <a:ext cx="7336" cy="159287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8F7DCE3-9A22-4ACE-82E9-C2CFAF0D66DC}"/>
              </a:ext>
            </a:extLst>
          </p:cNvPr>
          <p:cNvCxnSpPr>
            <a:cxnSpLocks/>
          </p:cNvCxnSpPr>
          <p:nvPr/>
        </p:nvCxnSpPr>
        <p:spPr>
          <a:xfrm flipV="1">
            <a:off x="9337964" y="292916"/>
            <a:ext cx="1268985" cy="28254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Hexagon 66">
            <a:extLst>
              <a:ext uri="{FF2B5EF4-FFF2-40B4-BE49-F238E27FC236}">
                <a16:creationId xmlns:a16="http://schemas.microsoft.com/office/drawing/2014/main" id="{017C0154-CCD3-42C7-9623-4D7A4682B20E}"/>
              </a:ext>
            </a:extLst>
          </p:cNvPr>
          <p:cNvSpPr/>
          <p:nvPr/>
        </p:nvSpPr>
        <p:spPr>
          <a:xfrm>
            <a:off x="10208199" y="5110841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168EA114-AF3B-47FB-9616-AB05E612D46A}"/>
              </a:ext>
            </a:extLst>
          </p:cNvPr>
          <p:cNvSpPr/>
          <p:nvPr/>
        </p:nvSpPr>
        <p:spPr>
          <a:xfrm>
            <a:off x="10201215" y="6322317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460DFEFE-8CE7-42A1-967D-817AB83328B4}"/>
              </a:ext>
            </a:extLst>
          </p:cNvPr>
          <p:cNvSpPr/>
          <p:nvPr/>
        </p:nvSpPr>
        <p:spPr>
          <a:xfrm>
            <a:off x="11416107" y="6344170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1B5B300B-526F-491F-B162-D9FA0E18C9DA}"/>
              </a:ext>
            </a:extLst>
          </p:cNvPr>
          <p:cNvSpPr/>
          <p:nvPr/>
        </p:nvSpPr>
        <p:spPr>
          <a:xfrm>
            <a:off x="11432479" y="5117849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5FA833B6-1D1D-4BCC-83E8-7D0BBFAB703C}"/>
              </a:ext>
            </a:extLst>
          </p:cNvPr>
          <p:cNvCxnSpPr>
            <a:cxnSpLocks/>
          </p:cNvCxnSpPr>
          <p:nvPr/>
        </p:nvCxnSpPr>
        <p:spPr>
          <a:xfrm>
            <a:off x="2540714" y="2394449"/>
            <a:ext cx="0" cy="2484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F24A75F-253B-4DFE-BF1F-A12C5D40DB63}"/>
              </a:ext>
            </a:extLst>
          </p:cNvPr>
          <p:cNvCxnSpPr>
            <a:cxnSpLocks/>
          </p:cNvCxnSpPr>
          <p:nvPr/>
        </p:nvCxnSpPr>
        <p:spPr>
          <a:xfrm>
            <a:off x="2389088" y="2366956"/>
            <a:ext cx="0" cy="305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AD91D47-CBBD-49CB-970A-67F3F1905B58}"/>
              </a:ext>
            </a:extLst>
          </p:cNvPr>
          <p:cNvSpPr/>
          <p:nvPr/>
        </p:nvSpPr>
        <p:spPr>
          <a:xfrm>
            <a:off x="448987" y="325907"/>
            <a:ext cx="3153859" cy="27835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78DD6A7-2A57-4F79-8116-A0A79081FF81}"/>
              </a:ext>
            </a:extLst>
          </p:cNvPr>
          <p:cNvSpPr txBox="1"/>
          <p:nvPr/>
        </p:nvSpPr>
        <p:spPr>
          <a:xfrm>
            <a:off x="2798403" y="2773712"/>
            <a:ext cx="11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Wiring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FBCD581-A01F-42E6-BEBF-B3CF2CA6E3ED}"/>
              </a:ext>
            </a:extLst>
          </p:cNvPr>
          <p:cNvCxnSpPr>
            <a:cxnSpLocks/>
          </p:cNvCxnSpPr>
          <p:nvPr/>
        </p:nvCxnSpPr>
        <p:spPr>
          <a:xfrm flipV="1">
            <a:off x="1923496" y="2394449"/>
            <a:ext cx="0" cy="2505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3BA7429-8130-4D4A-B6B3-611CA2157ED9}"/>
              </a:ext>
            </a:extLst>
          </p:cNvPr>
          <p:cNvCxnSpPr>
            <a:cxnSpLocks/>
          </p:cNvCxnSpPr>
          <p:nvPr/>
        </p:nvCxnSpPr>
        <p:spPr>
          <a:xfrm flipV="1">
            <a:off x="2075896" y="2394449"/>
            <a:ext cx="0" cy="2505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07000AE-F4DC-4214-BCCE-1A61172A574E}"/>
              </a:ext>
            </a:extLst>
          </p:cNvPr>
          <p:cNvCxnSpPr>
            <a:cxnSpLocks/>
          </p:cNvCxnSpPr>
          <p:nvPr/>
        </p:nvCxnSpPr>
        <p:spPr>
          <a:xfrm flipV="1">
            <a:off x="1561118" y="2368965"/>
            <a:ext cx="0" cy="2505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01086F-8AEF-447D-8030-3348BAA6743F}"/>
              </a:ext>
            </a:extLst>
          </p:cNvPr>
          <p:cNvCxnSpPr>
            <a:cxnSpLocks/>
          </p:cNvCxnSpPr>
          <p:nvPr/>
        </p:nvCxnSpPr>
        <p:spPr>
          <a:xfrm flipV="1">
            <a:off x="1763838" y="2394449"/>
            <a:ext cx="0" cy="2505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TextBox 2057">
            <a:extLst>
              <a:ext uri="{FF2B5EF4-FFF2-40B4-BE49-F238E27FC236}">
                <a16:creationId xmlns:a16="http://schemas.microsoft.com/office/drawing/2014/main" id="{EDBB0FFB-67A1-42CD-AC25-7DE7975FAFA2}"/>
              </a:ext>
            </a:extLst>
          </p:cNvPr>
          <p:cNvSpPr txBox="1"/>
          <p:nvPr/>
        </p:nvSpPr>
        <p:spPr>
          <a:xfrm rot="16200000">
            <a:off x="927861" y="2293250"/>
            <a:ext cx="142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Motor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477131-1397-4334-AA38-2D2EDB8EFAFC}"/>
              </a:ext>
            </a:extLst>
          </p:cNvPr>
          <p:cNvSpPr txBox="1"/>
          <p:nvPr/>
        </p:nvSpPr>
        <p:spPr>
          <a:xfrm rot="16200000">
            <a:off x="1269846" y="2304224"/>
            <a:ext cx="142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Motor 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2952EC-4573-48EB-BD32-894E47EC12B2}"/>
              </a:ext>
            </a:extLst>
          </p:cNvPr>
          <p:cNvSpPr txBox="1"/>
          <p:nvPr/>
        </p:nvSpPr>
        <p:spPr>
          <a:xfrm>
            <a:off x="2186338" y="2796569"/>
            <a:ext cx="1423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Battery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ED6F0F-F771-4FE4-BAB0-1569F83EC5EB}"/>
              </a:ext>
            </a:extLst>
          </p:cNvPr>
          <p:cNvSpPr txBox="1"/>
          <p:nvPr/>
        </p:nvSpPr>
        <p:spPr>
          <a:xfrm>
            <a:off x="10034501" y="4536957"/>
            <a:ext cx="11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Outcome:</a:t>
            </a:r>
          </a:p>
        </p:txBody>
      </p:sp>
      <p:pic>
        <p:nvPicPr>
          <p:cNvPr id="58" name="Picture 2" descr="Maker Pi RP2040– The Pi Hut">
            <a:extLst>
              <a:ext uri="{FF2B5EF4-FFF2-40B4-BE49-F238E27FC236}">
                <a16:creationId xmlns:a16="http://schemas.microsoft.com/office/drawing/2014/main" id="{36734024-2CD3-4638-8DE4-C718F3A6B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t="20201" r="9086" b="19920"/>
          <a:stretch/>
        </p:blipFill>
        <p:spPr bwMode="auto">
          <a:xfrm rot="10800000">
            <a:off x="10208198" y="5087132"/>
            <a:ext cx="1660525" cy="119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5B42C6C-2F92-4AE2-8F45-3F7A90E12BD4}"/>
              </a:ext>
            </a:extLst>
          </p:cNvPr>
          <p:cNvCxnSpPr>
            <a:cxnSpLocks/>
          </p:cNvCxnSpPr>
          <p:nvPr/>
        </p:nvCxnSpPr>
        <p:spPr>
          <a:xfrm flipV="1">
            <a:off x="6909777" y="354527"/>
            <a:ext cx="3100306" cy="41522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DE5C86B2-9773-4B9E-B75E-D05166197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115654" y="1767016"/>
            <a:ext cx="223141" cy="135784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55857F-23E8-48F1-AC60-6773238AF7BB}"/>
              </a:ext>
            </a:extLst>
          </p:cNvPr>
          <p:cNvCxnSpPr>
            <a:cxnSpLocks/>
          </p:cNvCxnSpPr>
          <p:nvPr/>
        </p:nvCxnSpPr>
        <p:spPr>
          <a:xfrm flipV="1">
            <a:off x="7335736" y="575274"/>
            <a:ext cx="2002228" cy="100016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2" descr="Maker Pi RP2040– The Pi Hut">
            <a:extLst>
              <a:ext uri="{FF2B5EF4-FFF2-40B4-BE49-F238E27FC236}">
                <a16:creationId xmlns:a16="http://schemas.microsoft.com/office/drawing/2014/main" id="{2587EF54-5E49-4B5F-8CA3-60D2CF3BC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t="20201" r="9086" b="19920"/>
          <a:stretch/>
        </p:blipFill>
        <p:spPr bwMode="auto">
          <a:xfrm rot="10800000">
            <a:off x="644755" y="690754"/>
            <a:ext cx="2386611" cy="17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2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A83F6D-2837-4782-AE1B-7A6E0E4B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58" y="3177589"/>
            <a:ext cx="2662378" cy="232067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AD1612-6F8C-4EFF-8D39-CFC2F0A8EB4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520815" y="2126611"/>
            <a:ext cx="10033" cy="78975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0A796-8CF3-4009-A601-237B2C65A2C0}"/>
              </a:ext>
            </a:extLst>
          </p:cNvPr>
          <p:cNvCxnSpPr>
            <a:cxnSpLocks/>
            <a:stCxn id="19" idx="3"/>
          </p:cNvCxnSpPr>
          <p:nvPr/>
        </p:nvCxnSpPr>
        <p:spPr>
          <a:xfrm flipH="1" flipV="1">
            <a:off x="7997048" y="2109713"/>
            <a:ext cx="40042" cy="87613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6422675-8B0F-4E92-A697-1BA18008F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7556" b="-4456"/>
          <a:stretch/>
        </p:blipFill>
        <p:spPr>
          <a:xfrm rot="16361822">
            <a:off x="7902790" y="3008094"/>
            <a:ext cx="256529" cy="2117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25ABAF-E389-43F3-9E2E-468C1179F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7556" b="-4456"/>
          <a:stretch/>
        </p:blipFill>
        <p:spPr>
          <a:xfrm rot="16361822">
            <a:off x="9386515" y="2938610"/>
            <a:ext cx="256529" cy="211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E2FE42-7A0E-4FA3-BC8A-2EC583FA0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0"/>
          <a:stretch/>
        </p:blipFill>
        <p:spPr>
          <a:xfrm rot="5400000">
            <a:off x="8003661" y="1121312"/>
            <a:ext cx="1610059" cy="17788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FA8A1D-CD54-4F52-A98A-7041B5F7B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322174" y="1249195"/>
            <a:ext cx="223141" cy="13578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A88D1A-ECC6-4CAA-A6C1-77DF8342BEF5}"/>
              </a:ext>
            </a:extLst>
          </p:cNvPr>
          <p:cNvCxnSpPr>
            <a:cxnSpLocks/>
          </p:cNvCxnSpPr>
          <p:nvPr/>
        </p:nvCxnSpPr>
        <p:spPr>
          <a:xfrm flipV="1">
            <a:off x="9596567" y="1428658"/>
            <a:ext cx="832721" cy="64476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4DECFED-1EF0-4AC9-8C43-979812132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437857" y="1225616"/>
            <a:ext cx="223141" cy="13578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13C001-5AFE-48C8-8AA8-AC4FEA9DF976}"/>
              </a:ext>
            </a:extLst>
          </p:cNvPr>
          <p:cNvCxnSpPr>
            <a:cxnSpLocks/>
          </p:cNvCxnSpPr>
          <p:nvPr/>
        </p:nvCxnSpPr>
        <p:spPr>
          <a:xfrm flipH="1" flipV="1">
            <a:off x="7549427" y="1405080"/>
            <a:ext cx="593420" cy="66834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EA9D4-99A7-4BBE-BA5E-A73352C2A96E}"/>
              </a:ext>
            </a:extLst>
          </p:cNvPr>
          <p:cNvSpPr txBox="1"/>
          <p:nvPr/>
        </p:nvSpPr>
        <p:spPr>
          <a:xfrm>
            <a:off x="10034501" y="4536957"/>
            <a:ext cx="11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Outcome: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A5A7440-322F-4B29-BA44-C21CD623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945323" y="4946067"/>
            <a:ext cx="1857403" cy="1619016"/>
          </a:xfrm>
          <a:prstGeom prst="rect">
            <a:avLst/>
          </a:prstGeom>
        </p:spPr>
      </p:pic>
      <p:pic>
        <p:nvPicPr>
          <p:cNvPr id="37" name="Picture 2" descr="DC motor with 1:48 gear 3-6V with double sided Botland - Robotic Shop">
            <a:extLst>
              <a:ext uri="{FF2B5EF4-FFF2-40B4-BE49-F238E27FC236}">
                <a16:creationId xmlns:a16="http://schemas.microsoft.com/office/drawing/2014/main" id="{D37C95B1-1938-432A-A889-C11E86C9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959" y="4451262"/>
            <a:ext cx="1405309" cy="140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95930F-93EC-4008-A1C6-43D18E62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945322" y="4940209"/>
            <a:ext cx="1857403" cy="1619016"/>
          </a:xfrm>
          <a:prstGeom prst="rect">
            <a:avLst/>
          </a:prstGeom>
        </p:spPr>
      </p:pic>
      <p:sp>
        <p:nvSpPr>
          <p:cNvPr id="39" name="Hexagon 38">
            <a:extLst>
              <a:ext uri="{FF2B5EF4-FFF2-40B4-BE49-F238E27FC236}">
                <a16:creationId xmlns:a16="http://schemas.microsoft.com/office/drawing/2014/main" id="{184B98BD-85D5-4853-A2EE-747539F9F4B5}"/>
              </a:ext>
            </a:extLst>
          </p:cNvPr>
          <p:cNvSpPr/>
          <p:nvPr/>
        </p:nvSpPr>
        <p:spPr>
          <a:xfrm>
            <a:off x="10208199" y="5110841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3DCD514A-1338-49ED-AB10-99D33B265DE6}"/>
              </a:ext>
            </a:extLst>
          </p:cNvPr>
          <p:cNvSpPr/>
          <p:nvPr/>
        </p:nvSpPr>
        <p:spPr>
          <a:xfrm>
            <a:off x="10201215" y="6322317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96C0CBC2-335C-4F58-8CDC-D7F1CCCE5579}"/>
              </a:ext>
            </a:extLst>
          </p:cNvPr>
          <p:cNvSpPr/>
          <p:nvPr/>
        </p:nvSpPr>
        <p:spPr>
          <a:xfrm>
            <a:off x="11416107" y="6344170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8BDF7C6-16AD-42F4-9E6B-77313CEF49A3}"/>
              </a:ext>
            </a:extLst>
          </p:cNvPr>
          <p:cNvSpPr/>
          <p:nvPr/>
        </p:nvSpPr>
        <p:spPr>
          <a:xfrm>
            <a:off x="11432479" y="5117849"/>
            <a:ext cx="86917" cy="72134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0EDBCA-5E10-4661-8E2C-DCD21C52DC09}"/>
              </a:ext>
            </a:extLst>
          </p:cNvPr>
          <p:cNvSpPr txBox="1"/>
          <p:nvPr/>
        </p:nvSpPr>
        <p:spPr>
          <a:xfrm>
            <a:off x="10034501" y="4536957"/>
            <a:ext cx="11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Outcome:</a:t>
            </a:r>
          </a:p>
        </p:txBody>
      </p:sp>
      <p:pic>
        <p:nvPicPr>
          <p:cNvPr id="44" name="Picture 2" descr="Maker Pi RP2040– The Pi Hut">
            <a:extLst>
              <a:ext uri="{FF2B5EF4-FFF2-40B4-BE49-F238E27FC236}">
                <a16:creationId xmlns:a16="http://schemas.microsoft.com/office/drawing/2014/main" id="{F1CEA57F-31AA-413F-A595-DAA3451B1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t="20201" r="9086" b="19920"/>
          <a:stretch/>
        </p:blipFill>
        <p:spPr bwMode="auto">
          <a:xfrm rot="10800000">
            <a:off x="10208198" y="5087132"/>
            <a:ext cx="1660525" cy="119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E87E4D-4B7D-4531-8EAE-C1F14AB6F5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3" t="3233" r="4800" b="6754"/>
          <a:stretch/>
        </p:blipFill>
        <p:spPr>
          <a:xfrm rot="10800000">
            <a:off x="9692756" y="5071401"/>
            <a:ext cx="1206846" cy="1292728"/>
          </a:xfrm>
          <a:prstGeom prst="rect">
            <a:avLst/>
          </a:prstGeom>
        </p:spPr>
      </p:pic>
      <p:pic>
        <p:nvPicPr>
          <p:cNvPr id="45" name="Picture 2" descr="Maker Pi RP2040– The Pi Hut">
            <a:extLst>
              <a:ext uri="{FF2B5EF4-FFF2-40B4-BE49-F238E27FC236}">
                <a16:creationId xmlns:a16="http://schemas.microsoft.com/office/drawing/2014/main" id="{E55CFCE9-5A9C-4DE7-9978-DB7937D1E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t="20201" r="9086" b="19920"/>
          <a:stretch/>
        </p:blipFill>
        <p:spPr bwMode="auto">
          <a:xfrm>
            <a:off x="4607361" y="3353289"/>
            <a:ext cx="2386611" cy="17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0B69C9-8BEB-4A17-9C8D-65F0FB3AC5E4}"/>
              </a:ext>
            </a:extLst>
          </p:cNvPr>
          <p:cNvCxnSpPr>
            <a:cxnSpLocks/>
          </p:cNvCxnSpPr>
          <p:nvPr/>
        </p:nvCxnSpPr>
        <p:spPr>
          <a:xfrm flipH="1">
            <a:off x="6903945" y="3177589"/>
            <a:ext cx="1133463" cy="2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36E00D-C789-42FD-912B-926BEEDB7ACB}"/>
              </a:ext>
            </a:extLst>
          </p:cNvPr>
          <p:cNvCxnSpPr>
            <a:cxnSpLocks/>
          </p:cNvCxnSpPr>
          <p:nvPr/>
        </p:nvCxnSpPr>
        <p:spPr>
          <a:xfrm flipH="1">
            <a:off x="6922439" y="3115138"/>
            <a:ext cx="2592863" cy="18250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9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24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OpenEduBot chassis for CirucitPython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Kybett</dc:creator>
  <cp:lastModifiedBy>Dexter Shepherd</cp:lastModifiedBy>
  <cp:revision>28</cp:revision>
  <dcterms:created xsi:type="dcterms:W3CDTF">2022-06-22T12:59:13Z</dcterms:created>
  <dcterms:modified xsi:type="dcterms:W3CDTF">2022-08-15T13:54:22Z</dcterms:modified>
</cp:coreProperties>
</file>